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97965-74F1-4FFC-AF6A-4C08339086C0}" type="datetimeFigureOut">
              <a:rPr lang="en-US" smtClean="0"/>
              <a:pPr/>
              <a:t>3/29/2020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FA92E-279C-44ED-8D92-F96047D7E940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7724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906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9600"/>
            <a:ext cx="68199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247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04900"/>
            <a:ext cx="7086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85850"/>
            <a:ext cx="68389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247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19200"/>
            <a:ext cx="735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72009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81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104900"/>
            <a:ext cx="68199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123950"/>
            <a:ext cx="62865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066800"/>
            <a:ext cx="67437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056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0485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66800"/>
            <a:ext cx="7258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90600"/>
            <a:ext cx="71437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85850"/>
            <a:ext cx="6705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056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72009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104900"/>
            <a:ext cx="681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04900"/>
            <a:ext cx="7239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123950"/>
            <a:ext cx="6324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066800"/>
            <a:ext cx="67437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104900"/>
            <a:ext cx="681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066800"/>
            <a:ext cx="67437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6350" y="1104900"/>
            <a:ext cx="65913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085850"/>
            <a:ext cx="62865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066800"/>
            <a:ext cx="67437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1818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Ikram</dc:creator>
  <cp:lastModifiedBy>Ikram</cp:lastModifiedBy>
  <cp:revision>11</cp:revision>
  <dcterms:created xsi:type="dcterms:W3CDTF">2020-03-28T16:39:48Z</dcterms:created>
  <dcterms:modified xsi:type="dcterms:W3CDTF">2020-03-29T05:03:27Z</dcterms:modified>
</cp:coreProperties>
</file>